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56" d="100"/>
          <a:sy n="56" d="100"/>
        </p:scale>
        <p:origin x="845" y="38"/>
      </p:cViewPr>
      <p:guideLst/>
    </p:cSldViewPr>
  </p:slideViewPr>
  <p:notesTextViewPr>
    <p:cViewPr>
      <p:scale>
        <a:sx n="1" d="1"/>
        <a:sy n="1" d="1"/>
      </p:scale>
      <p:origin x="0" y="-269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EA8C302-7451-4FE1-AAA1-3E1B23A4A5A3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F73D900-BD03-4475-9BD4-4CBD70186A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84425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 small note for future me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F73D900-BD03-4475-9BD4-4CBD70186A2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1689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Notes here</a:t>
            </a:r>
          </a:p>
          <a:p>
            <a:endParaRPr lang="en-US" dirty="0"/>
          </a:p>
          <a:p>
            <a:endParaRPr lang="en-US" dirty="0"/>
          </a:p>
          <a:p>
            <a:r>
              <a:rPr lang="en-US" dirty="0"/>
              <a:t>And </a:t>
            </a:r>
            <a:r>
              <a:rPr lang="en-US"/>
              <a:t>some there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F73D900-BD03-4475-9BD4-4CBD70186A2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69820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292785-2472-42FA-9B16-FFC61F800DA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AD3D00C-0179-4CF1-BA49-9ED1A5C7D2D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108CEE2-A225-4BA0-BCB1-2E20909A6F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18B34D-98AB-41C1-A02A-740DB365BB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355F30-7420-4F6F-8481-E7B1E3BCE4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59734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43F0D5-5BEC-4BE4-8084-BE514D0A88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0178771-26B2-4E5C-A37F-EEB8BCFFD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D35F02-FD36-4598-AEEC-3903E7F024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E08680-B780-4472-803F-4239A60A27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5ADE2B-B43A-4410-900C-8A236BA25C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58904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417D827-96BF-4087-8D57-487FAE7CC4C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32E0DA7-5AEA-49C7-8901-52BEB8F7FF3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AEA65D-AEEF-48D1-8DA3-197F64508B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AE1B0E-1358-40B7-9D41-4D788D3152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5BE1EF-C522-43BB-9EB1-4D2BE1890D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29623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6C026B-6CFF-4A96-B571-951FACBA86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60D901A-7D7A-440C-A11C-878C00EBFC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3F4A750-25C7-4D19-B454-603962DF8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1EC666-8E3C-43B1-92FB-74B5DBD6C7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CED42A6-2E3D-4AED-B649-31746F1C74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69210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638C13-A5E8-4D71-B85B-CF00D99490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1B27B59-DE82-49F5-927E-86793F439A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6114E0-31FB-41D2-BDEA-4B70073611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5CDDF3-CC1C-4B20-9C58-95EAF6624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578F01-35FE-4E9B-97DA-50998AC4C5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83720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497132-F4DC-40C0-97D4-6ADFD99F78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3BDE0F-C240-42AF-A5D5-9171F4D53F3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C2BE80-3286-435E-9153-F833386A930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4658C7-D66A-4EC5-AD3C-DB3AE4DEC9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230122F-9AB7-45F9-9677-2D0B83C489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9F606A-E6E4-491E-9440-12B96E242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48425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07884B-6ABD-4C9D-8F2B-AF6100E2CA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A0A132-5D4F-4FE7-AEEB-A467F15756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FFF33B1-4D99-4D15-8123-5F667652FB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ED81C68-D3F8-49FF-B1CC-617EF98172B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0FDEAB0-643A-422B-9E47-37B716B99B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2FB7A67-F66D-4F6B-AFF9-D4B514C2C1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AB62390-0604-4331-85ED-18500F19AA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972A665-4E81-4FCF-B68D-89B0C89351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5510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9E1213-CF02-4B0D-AA57-35D0A8782D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B6E0C97-90A9-4E67-ABFC-29D5D4FE0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C091230-8559-428F-A70E-DD694725F2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FF8B638-923D-415D-8A55-2722F76F19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262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C6CC57D-B964-455B-B159-1871D9DFA6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D9E2525-F0AB-4EC6-AF6B-C1C7EBDD72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A6298B4-7AC5-4465-BC6C-E2DBD09CE4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64974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2EFBD0-B314-4BF4-8FFA-547ED00416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24EA55-9599-49F3-BBF5-C2F7D0D2C4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FBA6751-451E-4E20-B2AB-F46BAC57F20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DD39C6E-1A15-4A53-98CE-324F98E672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15B50E5-7283-4585-AF31-3EF66A8E2F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C514099-5375-4055-8ADA-58F1B619D3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68326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235DE6-ABA8-401B-A3EF-47673D7E57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97163DD-B09C-41A1-B98C-695F6227772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8A9FF8-E3F2-43D5-9A4F-7D64FEA6B7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8B12E64-A53B-4808-914F-E5BCB150D6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9038AA1-B009-47A7-9C59-C31A65C3C2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728301A-8CF9-4E20-97D0-0DB1494A2D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86409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7464DBE-D4ED-4A54-B3DC-A9B3A1CE62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B03D8BF-13B1-4350-A687-6B521A9788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64B12C-F0C0-43FE-B91C-D8098815308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3AC147-70AD-4123-8A1A-D242BB9CED88}" type="datetimeFigureOut">
              <a:rPr lang="en-US" smtClean="0"/>
              <a:t>4/22/2020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B8F4096-1CDB-4B43-A91B-C656A5695BD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3B05C0-76F4-43EB-846B-83B687AE307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E78E13-DDA7-45DA-BB41-6FE253FB762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6263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3E1E45-7771-4623-BAA2-9795356240E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214438"/>
            <a:ext cx="9144000" cy="2387600"/>
          </a:xfrm>
        </p:spPr>
        <p:txBody>
          <a:bodyPr/>
          <a:lstStyle/>
          <a:p>
            <a:r>
              <a:rPr lang="en-US" dirty="0"/>
              <a:t>Hello World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64A8354-FF74-4CF2-8AB1-9CD49267249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Tyler Rinker</a:t>
            </a:r>
          </a:p>
        </p:txBody>
      </p:sp>
    </p:spTree>
    <p:extLst>
      <p:ext uri="{BB962C8B-B14F-4D97-AF65-F5344CB8AC3E}">
        <p14:creationId xmlns:p14="http://schemas.microsoft.com/office/powerpoint/2010/main" val="30103888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12D1B4-1194-4BB8-BFD8-0525393CB3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Slide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19B825-183F-4B86-826A-9491C64EE6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Really nifty</a:t>
            </a:r>
          </a:p>
          <a:p>
            <a:r>
              <a:rPr lang="en-US" dirty="0" err="1"/>
              <a:t>Kinda</a:t>
            </a:r>
            <a:r>
              <a:rPr lang="en-US" dirty="0"/>
              <a:t> shifty</a:t>
            </a:r>
          </a:p>
          <a:p>
            <a:r>
              <a:rPr lang="en-US" dirty="0"/>
              <a:t>Not worth fifty</a:t>
            </a:r>
          </a:p>
        </p:txBody>
      </p:sp>
    </p:spTree>
    <p:extLst>
      <p:ext uri="{BB962C8B-B14F-4D97-AF65-F5344CB8AC3E}">
        <p14:creationId xmlns:p14="http://schemas.microsoft.com/office/powerpoint/2010/main" val="2010704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6" name="Rectangle 7">
            <a:extLst>
              <a:ext uri="{FF2B5EF4-FFF2-40B4-BE49-F238E27FC236}">
                <a16:creationId xmlns:a16="http://schemas.microsoft.com/office/drawing/2014/main" id="{3B854194-185D-494D-905C-7C7CB2E30F6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608211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9">
            <a:extLst>
              <a:ext uri="{FF2B5EF4-FFF2-40B4-BE49-F238E27FC236}">
                <a16:creationId xmlns:a16="http://schemas.microsoft.com/office/drawing/2014/main" id="{B4F5FA0D-0104-4987-8241-EFF7C85B88D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12191998" cy="6858000"/>
          </a:xfrm>
          <a:prstGeom prst="rect">
            <a:avLst/>
          </a:prstGeom>
          <a:gradFill>
            <a:gsLst>
              <a:gs pos="0">
                <a:schemeClr val="accent1">
                  <a:lumMod val="90000"/>
                </a:schemeClr>
              </a:gs>
              <a:gs pos="25000">
                <a:schemeClr val="accent1">
                  <a:lumMod val="90000"/>
                </a:schemeClr>
              </a:gs>
              <a:gs pos="94000">
                <a:schemeClr val="bg2">
                  <a:lumMod val="25000"/>
                </a:schemeClr>
              </a:gs>
              <a:gs pos="100000">
                <a:schemeClr val="bg2">
                  <a:lumMod val="25000"/>
                </a:schemeClr>
              </a:gs>
            </a:gsLst>
            <a:lin ang="4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28" name="Picture 11">
            <a:extLst>
              <a:ext uri="{FF2B5EF4-FFF2-40B4-BE49-F238E27FC236}">
                <a16:creationId xmlns:a16="http://schemas.microsoft.com/office/drawing/2014/main" id="{2897127E-6CEF-446C-BE87-93B7C46E49D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PicPr>
            <a:picLocks noGrp="1" noRot="1" noChangeAspect="1" noMove="1" noResize="1" noEditPoints="1" noAdjustHandles="1" noChangeArrowheads="1" noChangeShapeType="1" noCrop="1"/>
          </p:cNvPic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id="{FEA61D0F-5534-47EF-8B2D-1FB64E1FF3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0079" y="2053641"/>
            <a:ext cx="3669161" cy="2760098"/>
          </a:xfrm>
        </p:spPr>
        <p:txBody>
          <a:bodyPr>
            <a:normAutofit/>
          </a:bodyPr>
          <a:lstStyle/>
          <a:p>
            <a:r>
              <a:rPr lang="en-US" dirty="0" err="1">
                <a:solidFill>
                  <a:srgbClr val="FFFFFF"/>
                </a:solidFill>
              </a:rPr>
              <a:t>Wowzers</a:t>
            </a:r>
            <a:r>
              <a:rPr lang="en-US" dirty="0">
                <a:solidFill>
                  <a:srgbClr val="FFFFFF"/>
                </a:solidFill>
              </a:rPr>
              <a:t>!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CEFFD3-82FF-4390-9E88-667ACBE8C6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0574" y="801866"/>
            <a:ext cx="5306084" cy="5230634"/>
          </a:xfrm>
        </p:spPr>
        <p:txBody>
          <a:bodyPr anchor="ctr">
            <a:normAutofit/>
          </a:bodyPr>
          <a:lstStyle/>
          <a:p>
            <a:r>
              <a:rPr lang="en-US" sz="2400" dirty="0">
                <a:solidFill>
                  <a:srgbClr val="000000"/>
                </a:solidFill>
              </a:rPr>
              <a:t>There’s a cat sniffing me</a:t>
            </a:r>
          </a:p>
          <a:p>
            <a:r>
              <a:rPr lang="en-US" sz="2400" dirty="0">
                <a:solidFill>
                  <a:srgbClr val="000000"/>
                </a:solidFill>
              </a:rPr>
              <a:t>I think he likes me</a:t>
            </a:r>
          </a:p>
          <a:p>
            <a:r>
              <a:rPr lang="en-US" sz="2400" dirty="0">
                <a:solidFill>
                  <a:srgbClr val="000000"/>
                </a:solidFill>
              </a:rPr>
              <a:t>Ouch</a:t>
            </a:r>
          </a:p>
          <a:p>
            <a:r>
              <a:rPr lang="en-US" sz="2400" dirty="0">
                <a:solidFill>
                  <a:srgbClr val="000000"/>
                </a:solidFill>
              </a:rPr>
              <a:t>He bit me</a:t>
            </a:r>
          </a:p>
          <a:p>
            <a:r>
              <a:rPr lang="en-US" sz="2400" dirty="0">
                <a:solidFill>
                  <a:srgbClr val="000000"/>
                </a:solidFill>
              </a:rPr>
              <a:t>I think he hates me</a:t>
            </a:r>
          </a:p>
          <a:p>
            <a:endParaRPr lang="en-US" sz="2400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627138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2C508D-C982-431B-85C5-41C0C86E61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Two Lists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B777960-CA80-4CF4-85AD-ED6C0887688A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/>
              <a:t>One</a:t>
            </a:r>
          </a:p>
          <a:p>
            <a:r>
              <a:rPr lang="en-US" dirty="0"/>
              <a:t>Two</a:t>
            </a:r>
          </a:p>
          <a:p>
            <a:r>
              <a:rPr lang="en-US" dirty="0"/>
              <a:t>Three</a:t>
            </a:r>
          </a:p>
          <a:p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DB1F508-7249-41C4-B5BE-2B7BA175E4CB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/>
              <a:t>Blue</a:t>
            </a:r>
          </a:p>
          <a:p>
            <a:r>
              <a:rPr lang="en-US" dirty="0"/>
              <a:t>Green</a:t>
            </a:r>
          </a:p>
          <a:p>
            <a:r>
              <a:rPr lang="en-US"/>
              <a:t>Orange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80542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55</Words>
  <Application>Microsoft Office PowerPoint</Application>
  <PresentationFormat>Widescreen</PresentationFormat>
  <Paragraphs>26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Hello World</vt:lpstr>
      <vt:lpstr>Slide 1</vt:lpstr>
      <vt:lpstr>Wowzers!</vt:lpstr>
      <vt:lpstr>Two Lists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 World</dc:title>
  <dc:creator>Tyler Rinker</dc:creator>
  <cp:lastModifiedBy>Tyler Rinker</cp:lastModifiedBy>
  <cp:revision>4</cp:revision>
  <dcterms:created xsi:type="dcterms:W3CDTF">2020-04-22T00:09:54Z</dcterms:created>
  <dcterms:modified xsi:type="dcterms:W3CDTF">2020-04-22T14:29:12Z</dcterms:modified>
</cp:coreProperties>
</file>