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custDataLst>
    <p:tags r:id="rId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597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5553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92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47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>OECD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GOHEL David</dc:creator>
  <cp:lastModifiedBy>GOHEL David</cp:lastModifiedBy>
  <cp:revision>1</cp:revision>
  <dcterms:created xsi:type="dcterms:W3CDTF">2017-02-13T16:18:36Z</dcterms:created>
  <dcterms:modified xsi:type="dcterms:W3CDTF">2017-02-13T16:19:12Z</dcterms:modified>
</cp:coreProperties>
</file>